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2.4.27.11040--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r:id="rId1" id="2147483660"/>
  </p:sldMasterIdLst>
  <p:sldIdLst>
    <p:sldId r:id="rId2" id="256"/>
    <p:sldId r:id="rId7" id="257"/>
    <p:sldId r:id="rId8" id="258"/>
    <p:sldId r:id="rId9" id="25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EE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60"/>
  </p:normalViewPr>
  <p:slideViewPr>
    <p:cSldViewPr snapToGrid="0">
      <p:cViewPr varScale="1">
        <p:scale>
          <a:sx n="60" d="100"/>
          <a:sy n="60" d="100"/>
        </p:scale>
        <p:origin x="96" y="5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2" Type="http://schemas.openxmlformats.org/officeDocument/2006/relationships/slide" Target="slides/slide1.xml" /><Relationship Id="rId3" Type="http://schemas.openxmlformats.org/officeDocument/2006/relationships/presProps" Target="presProps.xml" /><Relationship Id="rId4" Type="http://schemas.openxmlformats.org/officeDocument/2006/relationships/viewProps" Target="viewProps.xml" /><Relationship Id="rId5" Type="http://schemas.openxmlformats.org/officeDocument/2006/relationships/theme" Target="theme/theme1.xml" /><Relationship Id="rId6" Type="http://schemas.openxmlformats.org/officeDocument/2006/relationships/tableStyles" Target="tableStyles.xml" /><Relationship Id="rId7" Type="http://schemas.openxmlformats.org/officeDocument/2006/relationships/slide" Target="slides/slide2.xml" /><Relationship Id="rId8" Type="http://schemas.openxmlformats.org/officeDocument/2006/relationships/slide" Target="slides/slide3.xml" /><Relationship Id="rId9" Type="http://schemas.openxmlformats.org/officeDocument/2006/relationships/slide" Target="slides/slide4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Relationship Id="rId2" Type="http://schemas.openxmlformats.org/officeDocument/2006/relationships/image" Target="../media/image1.png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hape 84"/>
          <p:cNvPicPr preferRelativeResize="0"/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1278" y="0"/>
            <a:ext cx="12180722" cy="6858000"/>
          </a:xfrm>
          <a:prstGeom prst="rect"/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lang="en-US" sz="7200" b="0" i="0" u="none" strike="noStrike" cap="none" baseline="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25000"/>
              <a:buNone/>
            </a:pPr>
            <a:r>
              <a:rPr lang="en-US" dirty="1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1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38CE7-3C27-4225-9194-9B27B74ACB3B}" type="datetimeFigureOut">
              <a:rPr lang="en-US" smtClean="0"/>
              <a:t>7/2/2019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EF853-8C0C-4258-AABE-042B01E2A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3366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1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/>
        <p:txBody>
          <a:bodyPr/>
          <a:lstStyle/>
          <a:p>
            <a:pPr lvl="0"/>
            <a:r>
              <a:rPr lang="en-US" dirty="1"/>
              <a:t>Click to 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  <a:p>
            <a:pPr lvl="3"/>
            <a:r>
              <a:rPr lang="en-US" dirty="1"/>
              <a:t>Fourth level</a:t>
            </a:r>
          </a:p>
          <a:p>
            <a:pPr lvl="4"/>
            <a:r>
              <a:rPr lang="en-US" dirty="1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38CE7-3C27-4225-9194-9B27B74ACB3B}" type="datetimeFigureOut">
              <a:rPr lang="en-US" smtClean="0"/>
              <a:t>7/2/2019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EF853-8C0C-4258-AABE-042B01E2A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7392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1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1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38CE7-3C27-4225-9194-9B27B74ACB3B}" type="datetimeFigureOut">
              <a:rPr lang="en-US" smtClean="0"/>
              <a:t>7/2/2019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EF853-8C0C-4258-AABE-042B01E2A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5644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1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838200" y="1569308"/>
            <a:ext cx="5181600" cy="4769708"/>
          </a:xfrm>
        </p:spPr>
        <p:txBody>
          <a:bodyPr/>
          <a:lstStyle/>
          <a:p>
            <a:pPr lvl="0"/>
            <a:r>
              <a:rPr lang="en-US" dirty="1"/>
              <a:t>Click to 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  <a:p>
            <a:pPr lvl="3"/>
            <a:r>
              <a:rPr lang="en-US" dirty="1"/>
              <a:t>Fourth level</a:t>
            </a:r>
          </a:p>
          <a:p>
            <a:pPr lvl="4"/>
            <a:r>
              <a:rPr lang="en-US" dirty="1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6172200" y="1569308"/>
            <a:ext cx="5181600" cy="4769708"/>
          </a:xfrm>
        </p:spPr>
        <p:txBody>
          <a:bodyPr/>
          <a:lstStyle/>
          <a:p>
            <a:pPr lvl="0"/>
            <a:r>
              <a:rPr lang="en-US" dirty="1"/>
              <a:t>Click to 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  <a:p>
            <a:pPr lvl="3"/>
            <a:r>
              <a:rPr lang="en-US" dirty="1"/>
              <a:t>Fourth level</a:t>
            </a:r>
          </a:p>
          <a:p>
            <a:pPr lvl="4"/>
            <a:r>
              <a:rPr lang="en-US" dirty="1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38CE7-3C27-4225-9194-9B27B74ACB3B}" type="datetimeFigureOut">
              <a:rPr lang="en-US" smtClean="0"/>
              <a:t>7/2/2019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EF853-8C0C-4258-AABE-042B01E2A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7056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254211"/>
          </a:xfrm>
        </p:spPr>
        <p:txBody>
          <a:bodyPr/>
          <a:lstStyle/>
          <a:p>
            <a:r>
              <a:rPr lang="en-US" dirty="1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526705"/>
            <a:ext cx="5157787" cy="46273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1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839788" y="2162432"/>
            <a:ext cx="5157787" cy="4207476"/>
          </a:xfrm>
        </p:spPr>
        <p:txBody>
          <a:bodyPr/>
          <a:lstStyle/>
          <a:p>
            <a:pPr lvl="0"/>
            <a:r>
              <a:rPr lang="en-US" dirty="1"/>
              <a:t>Click to 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  <a:p>
            <a:pPr lvl="3"/>
            <a:r>
              <a:rPr lang="en-US" dirty="1"/>
              <a:t>Fourth level</a:t>
            </a:r>
          </a:p>
          <a:p>
            <a:pPr lvl="4"/>
            <a:r>
              <a:rPr lang="en-US" dirty="1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526705"/>
            <a:ext cx="5183188" cy="46273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1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6172200" y="2162432"/>
            <a:ext cx="5183188" cy="4207476"/>
          </a:xfrm>
        </p:spPr>
        <p:txBody>
          <a:bodyPr/>
          <a:lstStyle/>
          <a:p>
            <a:pPr lvl="0"/>
            <a:r>
              <a:rPr lang="en-US" dirty="1"/>
              <a:t>Click to 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  <a:p>
            <a:pPr lvl="3"/>
            <a:r>
              <a:rPr lang="en-US" dirty="1"/>
              <a:t>Fourth level</a:t>
            </a:r>
          </a:p>
          <a:p>
            <a:pPr lvl="4"/>
            <a:r>
              <a:rPr lang="en-US" dirty="1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38CE7-3C27-4225-9194-9B27B74ACB3B}" type="datetimeFigureOut">
              <a:rPr lang="en-US" smtClean="0"/>
              <a:t>7/2/2019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EF853-8C0C-4258-AABE-042B01E2A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6151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1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38CE7-3C27-4225-9194-9B27B74ACB3B}" type="datetimeFigureOut">
              <a:rPr lang="en-US" smtClean="0"/>
              <a:t>7/2/2019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EF853-8C0C-4258-AABE-042B01E2A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0149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38CE7-3C27-4225-9194-9B27B74ACB3B}" type="datetimeFigureOut">
              <a:rPr lang="en-US" smtClean="0"/>
              <a:t>7/2/2019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EF853-8C0C-4258-AABE-042B01E2A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4159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1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1"/>
              <a:t>Click to 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  <a:p>
            <a:pPr lvl="3"/>
            <a:r>
              <a:rPr lang="en-US" dirty="1"/>
              <a:t>Fourth level</a:t>
            </a:r>
          </a:p>
          <a:p>
            <a:pPr lvl="4"/>
            <a:r>
              <a:rPr lang="en-US" dirty="1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1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38CE7-3C27-4225-9194-9B27B74ACB3B}" type="datetimeFigureOut">
              <a:rPr lang="en-US" smtClean="0"/>
              <a:t>7/2/2019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EF853-8C0C-4258-AABE-042B01E2A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9848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1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1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1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38CE7-3C27-4225-9194-9B27B74ACB3B}" type="datetimeFigureOut">
              <a:rPr lang="en-US" smtClean="0"/>
              <a:t>7/2/2019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EF853-8C0C-4258-AABE-042B01E2A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7449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1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1"/>
              <a:t>Click to 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  <a:p>
            <a:pPr lvl="3"/>
            <a:r>
              <a:rPr lang="en-US" dirty="1"/>
              <a:t>Fourth level</a:t>
            </a:r>
          </a:p>
          <a:p>
            <a:pPr lvl="4"/>
            <a:r>
              <a:rPr lang="en-US" dirty="1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38CE7-3C27-4225-9194-9B27B74ACB3B}" type="datetimeFigureOut">
              <a:rPr lang="en-US" smtClean="0"/>
              <a:t>7/2/2019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EF853-8C0C-4258-AABE-042B01E2A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6447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dirty="1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dirty="1"/>
              <a:t>Click to 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  <a:p>
            <a:pPr lvl="3"/>
            <a:r>
              <a:rPr lang="en-US" dirty="1"/>
              <a:t>Fourth level</a:t>
            </a:r>
          </a:p>
          <a:p>
            <a:pPr lvl="4"/>
            <a:r>
              <a:rPr lang="en-US" dirty="1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38CE7-3C27-4225-9194-9B27B74ACB3B}" type="datetimeFigureOut">
              <a:rPr lang="en-US" smtClean="0"/>
              <a:t>7/2/2019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EF853-8C0C-4258-AABE-042B01E2A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709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1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38CE7-3C27-4225-9194-9B27B74ACB3B}" type="datetimeFigureOut">
              <a:rPr lang="en-US" smtClean="0"/>
              <a:t>7/2/2019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EF853-8C0C-4258-AABE-042B01E2A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8309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403860" y="2040695"/>
            <a:chExt cx="914400" cy="1083505"/>
          </a:xfrm>
        </p:grpSpPr>
        <p:sp>
          <p:nvSpPr>
            <p:cNvPr id="6" name="Rectangle 5"/>
            <p:cNvSpPr/>
            <p:nvPr userDrawn="1"/>
          </p:nvSpPr>
          <p:spPr>
            <a:xfrm>
              <a:off x="403860" y="2110740"/>
              <a:ext cx="914400" cy="914400"/>
            </a:xfrm>
            <a:prstGeom prst="rect"/>
            <a:solidFill>
              <a:srgbClr val="1D59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 userDrawn="1"/>
          </p:nvSpPr>
          <p:spPr>
            <a:xfrm>
              <a:off x="403860" y="2040695"/>
              <a:ext cx="914400" cy="99060"/>
            </a:xfrm>
            <a:prstGeom prst="rect"/>
            <a:solidFill>
              <a:srgbClr val="F5A10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 userDrawn="1"/>
          </p:nvSpPr>
          <p:spPr>
            <a:xfrm>
              <a:off x="403860" y="3025140"/>
              <a:ext cx="914400" cy="99060"/>
            </a:xfrm>
            <a:prstGeom prst="rect"/>
            <a:solidFill>
              <a:srgbClr val="F5A10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18550"/>
            <a:ext cx="10515600" cy="1237250"/>
          </a:xfrm>
        </p:spPr>
        <p:txBody>
          <a:bodyPr/>
          <a:lstStyle/>
          <a:p>
            <a:r>
              <a:rPr lang="en-US" dirty="1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38CE7-3C27-4225-9194-9B27B74ACB3B}" type="datetimeFigureOut">
              <a:rPr lang="en-US" smtClean="0"/>
              <a:t>7/2/2019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EF853-8C0C-4258-AABE-042B01E2A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9300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theme" Target="../theme/theme1.xml" /><Relationship Id="rId15" Type="http://schemas.openxmlformats.org/officeDocument/2006/relationships/image" Target="../media/image2.png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1"/>
            <a:ext cx="12194328" cy="1447800"/>
            <a:chOff x="0" y="-1898"/>
            <a:chExt cx="12194328" cy="1608425"/>
          </a:xfrm>
        </p:grpSpPr>
        <p:sp>
          <p:nvSpPr>
            <p:cNvPr id="8" name="Shape 131"/>
            <p:cNvSpPr/>
            <p:nvPr userDrawn="1"/>
          </p:nvSpPr>
          <p:spPr>
            <a:xfrm>
              <a:off x="0" y="-1898"/>
              <a:ext cx="12192000" cy="1495650"/>
            </a:xfrm>
            <a:prstGeom prst="rect"/>
            <a:solidFill>
              <a:srgbClr val="1D599E"/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ct val="0"/>
                </a:spcBef>
                <a:buSzPct val="25000"/>
                <a:buNone/>
              </a:pPr>
              <a:r>
                <a:rPr lang="en-US" sz="1800" b="0" i="0" u="none" strike="noStrike" cap="none" baseline="0" dirty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</a:p>
          </p:txBody>
        </p:sp>
        <p:sp>
          <p:nvSpPr>
            <p:cNvPr id="9" name="Shape 135"/>
            <p:cNvSpPr/>
            <p:nvPr userDrawn="1"/>
          </p:nvSpPr>
          <p:spPr>
            <a:xfrm>
              <a:off x="2328" y="1393803"/>
              <a:ext cx="12192000" cy="212724"/>
            </a:xfrm>
            <a:prstGeom prst="rect"/>
            <a:solidFill>
              <a:srgbClr val="F5A10F"/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ct val="0"/>
                </a:spcBef>
                <a:buNone/>
              </a:pPr>
              <a:endParaRPr sz="1800" b="0" i="0" u="none" strike="noStrike" cap="none" baseline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7120"/>
            <a:ext cx="10515600" cy="1237250"/>
          </a:xfrm>
          <a:prstGeom prst="rect"/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lang="en-US" dirty="1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535722"/>
            <a:ext cx="10515600" cy="4825245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1"/>
              <a:t>Click to 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  <a:p>
            <a:pPr lvl="3"/>
            <a:r>
              <a:rPr lang="en-US" dirty="1"/>
              <a:t>Fourth level</a:t>
            </a:r>
          </a:p>
          <a:p>
            <a:pPr lvl="4"/>
            <a:r>
              <a:rPr lang="en-US" dirty="1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32387" y="6462482"/>
            <a:ext cx="949012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C38CE7-3C27-4225-9194-9B27B74ACB3B}" type="datetimeFigureOut">
              <a:rPr lang="en-US" smtClean="0"/>
              <a:t>7/2/2019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462482"/>
            <a:ext cx="4114800" cy="365125"/>
          </a:xfrm>
          <a:prstGeom prst="rect"/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462482"/>
            <a:ext cx="2743200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7EF853-8C0C-4258-AABE-042B01E2ACC4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Shape 236"/>
          <p:cNvPicPr preferRelativeResize="0"/>
          <p:nvPr/>
        </p:nvPicPr>
        <p:blipFill>
          <a:blip r:embed="rId15">
            <a:alphaModFix/>
          </a:blip>
          <a:srcRect/>
          <a:stretch>
            <a:fillRect/>
          </a:stretch>
        </p:blipFill>
        <p:spPr>
          <a:xfrm>
            <a:off x="58253" y="6465580"/>
            <a:ext cx="2116934" cy="362027"/>
          </a:xfrm>
          <a:prstGeom prst="rect"/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882439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3" r:id="rId12"/>
    <p:sldLayoutId id="2147483672" r:id="rId1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5400" b="0" i="0" u="none" strike="noStrike" kern="1200" cap="none" baseline="0">
          <a:solidFill>
            <a:schemeClr val="lt1"/>
          </a:solidFill>
          <a:latin typeface="Arial"/>
          <a:ea typeface="+mj-ea"/>
          <a:cs typeface="Arial"/>
          <a:sym typeface="Arial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5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6.pn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My Daily Routine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096000" y="5679235"/>
            <a:ext cx="5861934" cy="1002476"/>
          </a:xfrm>
          <a:prstGeom prst="rect"/>
          <a:effectLst>
            <a:glow>
              <a:schemeClr val="tx1">
                <a:alpha val="20000"/>
              </a:schemeClr>
            </a:glow>
            <a:outerShdw blurRad="381000" dir="5400000" dist="266700" algn="ctr" rotWithShape="0">
              <a:schemeClr val="bg1">
                <a:alpha val="55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17533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Add Title Here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400800" y="1535722"/>
            <a:ext cx="5486400" cy="4825245"/>
          </a:xfrm>
        </p:spPr>
        <p:txBody>
          <a:bodyPr/>
          <a:lstStyle/>
          <a:p>
            <a:r>
              <a:t>Add Text Here</a:t>
            </a:r>
          </a:p>
        </p:txBody>
      </p:sp>
      <p:pic>
        <p:nvPicPr>
          <p:cNvPr id="4" name="New picture"/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457200" y="1536192"/>
            <a:ext cx="5340096" cy="4828032"/>
          </a:xfrm>
          <a:prstGeom prst="rect"/>
          <a:ln>
            <a:solidFill>
              <a:srgbClr val="FFFFFF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Add Title Here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400800" y="1535722"/>
            <a:ext cx="5486400" cy="4825245"/>
          </a:xfrm>
        </p:spPr>
        <p:txBody>
          <a:bodyPr/>
          <a:lstStyle/>
          <a:p>
            <a:r>
              <a:t>Add Text Here</a:t>
            </a:r>
          </a:p>
        </p:txBody>
      </p:sp>
      <p:pic>
        <p:nvPicPr>
          <p:cNvPr id="4" name="New picture"/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457200" y="1536192"/>
            <a:ext cx="5340096" cy="4828032"/>
          </a:xfrm>
          <a:prstGeom prst="rect"/>
          <a:ln>
            <a:solidFill>
              <a:srgbClr val="FFFFFF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Add Title Here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400800" y="1535722"/>
            <a:ext cx="5486400" cy="4825245"/>
          </a:xfrm>
        </p:spPr>
        <p:txBody>
          <a:bodyPr/>
          <a:lstStyle/>
          <a:p>
            <a:r>
              <a:t>Add Text Here</a:t>
            </a:r>
          </a:p>
        </p:txBody>
      </p:sp>
      <p:pic>
        <p:nvPicPr>
          <p:cNvPr id="4" name="New picture"/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457200" y="1536192"/>
            <a:ext cx="5340096" cy="4828032"/>
          </a:xfrm>
          <a:prstGeom prst="rect"/>
          <a:ln>
            <a:solidFill>
              <a:srgbClr val="FFFFFF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10.0.14393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SBT-Powerpoint-Templa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 panose="020f0502020204030204"/>
        <a:ea typeface=""/>
        <a:cs typeface="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r="5400000" dist="1905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>SBT-Powerpoint-Template</Template>
  <TotalTime>24</TotalTime>
  <Application>Microsoft Office PowerPoint</Application>
  <PresentationFormat>Widescreen</PresentationFormat>
  <Slides>1</Slide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Stephanie Ayer</dc:creator>
  <cp:lastModifiedBy>aaron sherman</cp:lastModifiedBy>
  <cp:revision>4</cp:revision>
  <dcterms:created xsi:type="dcterms:W3CDTF">2015-03-05T15:09:26.0000000Z</dcterms:created>
  <dcterms:modified xsi:type="dcterms:W3CDTF">2019-07-03T02:22:04.0000000Z</dcterms:modified>
</cp:coreProperties>
</file>